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66" r:id="rId5"/>
    <p:sldId id="277" r:id="rId6"/>
    <p:sldId id="278" r:id="rId7"/>
    <p:sldId id="258" r:id="rId8"/>
    <p:sldId id="268" r:id="rId9"/>
    <p:sldId id="279" r:id="rId10"/>
    <p:sldId id="280" r:id="rId11"/>
    <p:sldId id="281" r:id="rId12"/>
    <p:sldId id="272" r:id="rId13"/>
    <p:sldId id="273" r:id="rId14"/>
    <p:sldId id="282" r:id="rId15"/>
    <p:sldId id="283" r:id="rId16"/>
    <p:sldId id="284" r:id="rId17"/>
    <p:sldId id="260" r:id="rId18"/>
    <p:sldId id="285" r:id="rId19"/>
    <p:sldId id="286" r:id="rId20"/>
    <p:sldId id="287" r:id="rId21"/>
    <p:sldId id="288" r:id="rId22"/>
    <p:sldId id="261" r:id="rId23"/>
    <p:sldId id="289" r:id="rId24"/>
    <p:sldId id="290" r:id="rId25"/>
    <p:sldId id="291" r:id="rId26"/>
    <p:sldId id="292" r:id="rId27"/>
    <p:sldId id="293" r:id="rId28"/>
    <p:sldId id="294" r:id="rId29"/>
    <p:sldId id="295" r:id="rId30"/>
    <p:sldId id="296" r:id="rId31"/>
    <p:sldId id="297" r:id="rId32"/>
    <p:sldId id="298" r:id="rId33"/>
    <p:sldId id="299" r:id="rId34"/>
    <p:sldId id="300" r:id="rId35"/>
    <p:sldId id="301" r:id="rId36"/>
    <p:sldId id="302" r:id="rId37"/>
    <p:sldId id="303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4" autoAdjust="0"/>
  </p:normalViewPr>
  <p:slideViewPr>
    <p:cSldViewPr>
      <p:cViewPr varScale="1">
        <p:scale>
          <a:sx n="65" d="100"/>
          <a:sy n="65" d="100"/>
        </p:scale>
        <p:origin x="-123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55915-98E0-4F2B-8E22-9109B2B6DA30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2B680-E4A0-494D-AB23-C433D386EE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55915-98E0-4F2B-8E22-9109B2B6DA30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2B680-E4A0-494D-AB23-C433D386EE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55915-98E0-4F2B-8E22-9109B2B6DA30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2B680-E4A0-494D-AB23-C433D386EE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55915-98E0-4F2B-8E22-9109B2B6DA30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2B680-E4A0-494D-AB23-C433D386EE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55915-98E0-4F2B-8E22-9109B2B6DA30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2B680-E4A0-494D-AB23-C433D386EE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55915-98E0-4F2B-8E22-9109B2B6DA30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2B680-E4A0-494D-AB23-C433D386EE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55915-98E0-4F2B-8E22-9109B2B6DA30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2B680-E4A0-494D-AB23-C433D386EE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55915-98E0-4F2B-8E22-9109B2B6DA30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2B680-E4A0-494D-AB23-C433D386EE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55915-98E0-4F2B-8E22-9109B2B6DA30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2B680-E4A0-494D-AB23-C433D386EE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55915-98E0-4F2B-8E22-9109B2B6DA30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2B680-E4A0-494D-AB23-C433D386EE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55915-98E0-4F2B-8E22-9109B2B6DA30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2B680-E4A0-494D-AB23-C433D386EE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D55915-98E0-4F2B-8E22-9109B2B6DA30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E2B680-E4A0-494D-AB23-C433D386EEA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Angie\Music\iTunes\iTunes%20Music\Sandrine%20Kiberlain\Manquait%20Plus%20Qu'&#231;a.._\08%20M'envoyer%20Des%20Fleurs.m4a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M’envoyer</a:t>
            </a:r>
            <a:r>
              <a:rPr lang="en-US" dirty="0" smtClean="0"/>
              <a:t> des </a:t>
            </a:r>
            <a:r>
              <a:rPr lang="en-US" dirty="0" err="1" smtClean="0"/>
              <a:t>fleurs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Sandrine </a:t>
            </a:r>
            <a:r>
              <a:rPr lang="en-US" dirty="0" err="1" smtClean="0"/>
              <a:t>Kiberlain</a:t>
            </a:r>
            <a:endParaRPr lang="en-US" dirty="0"/>
          </a:p>
        </p:txBody>
      </p:sp>
      <p:pic>
        <p:nvPicPr>
          <p:cNvPr id="4" name="08 M'envoyer Des Fleurs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5105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54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2202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 smtClean="0"/>
              <a:t>J'vais</a:t>
            </a:r>
            <a:r>
              <a:rPr lang="en-US" sz="4000" dirty="0" smtClean="0"/>
              <a:t> </a:t>
            </a:r>
            <a:r>
              <a:rPr lang="en-US" sz="4000" dirty="0" err="1"/>
              <a:t>m'envoyer</a:t>
            </a:r>
            <a:r>
              <a:rPr lang="en-US" sz="4000" dirty="0"/>
              <a:t> des </a:t>
            </a:r>
            <a:r>
              <a:rPr lang="en-US" sz="4000" dirty="0" err="1"/>
              <a:t>fleurs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Me </a:t>
            </a:r>
            <a:r>
              <a:rPr lang="en-US" sz="4000" dirty="0" err="1"/>
              <a:t>parler</a:t>
            </a:r>
            <a:r>
              <a:rPr lang="en-US" sz="4000" dirty="0"/>
              <a:t> </a:t>
            </a:r>
            <a:r>
              <a:rPr lang="en-US" sz="4000" dirty="0" err="1"/>
              <a:t>que</a:t>
            </a:r>
            <a:r>
              <a:rPr lang="en-US" sz="4000" dirty="0"/>
              <a:t> de </a:t>
            </a:r>
            <a:r>
              <a:rPr lang="en-US" sz="4000" dirty="0" err="1"/>
              <a:t>moi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Des éloges</a:t>
            </a:r>
            <a:r>
              <a:rPr lang="en-US" sz="4000" baseline="30000" dirty="0"/>
              <a:t>2</a:t>
            </a:r>
            <a:r>
              <a:rPr lang="en-US" sz="4000" dirty="0"/>
              <a:t> à haute </a:t>
            </a:r>
            <a:r>
              <a:rPr lang="en-US" sz="4000" dirty="0" err="1"/>
              <a:t>voix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Des roses pour me </a:t>
            </a:r>
            <a:r>
              <a:rPr lang="en-US" sz="4000" dirty="0" err="1" smtClean="0"/>
              <a:t>f</a:t>
            </a:r>
            <a:r>
              <a:rPr lang="en-US" sz="4000" dirty="0" err="1" smtClean="0"/>
              <a:t>é</a:t>
            </a:r>
            <a:r>
              <a:rPr lang="en-US" sz="4000" dirty="0" err="1" smtClean="0"/>
              <a:t>liciter</a:t>
            </a:r>
            <a:endParaRPr lang="en-US" sz="4000" dirty="0" smtClean="0"/>
          </a:p>
          <a:p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943600"/>
            <a:ext cx="29728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  </a:t>
            </a:r>
            <a:r>
              <a:rPr lang="en-US" sz="2400" i="1" dirty="0" err="1" smtClean="0"/>
              <a:t>l’</a:t>
            </a:r>
            <a:r>
              <a:rPr lang="en-US" sz="2400" i="1" dirty="0" err="1" smtClean="0"/>
              <a:t>éloge</a:t>
            </a:r>
            <a:r>
              <a:rPr lang="en-US" sz="2400" i="1" dirty="0" smtClean="0"/>
              <a:t> (</a:t>
            </a:r>
            <a:r>
              <a:rPr lang="en-US" sz="2400" dirty="0" smtClean="0"/>
              <a:t>m)</a:t>
            </a:r>
            <a:r>
              <a:rPr lang="en-US" sz="2400" dirty="0" smtClean="0"/>
              <a:t>= praise   </a:t>
            </a:r>
            <a:endParaRPr lang="en-US" sz="2400" dirty="0"/>
          </a:p>
        </p:txBody>
      </p:sp>
    </p:spTree>
  </p:cSld>
  <p:clrMapOvr>
    <a:masterClrMapping/>
  </p:clrMapOvr>
  <p:transition advTm="415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2202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 smtClean="0"/>
              <a:t>J'vais</a:t>
            </a:r>
            <a:r>
              <a:rPr lang="en-US" sz="4000" dirty="0" smtClean="0"/>
              <a:t> </a:t>
            </a:r>
            <a:r>
              <a:rPr lang="en-US" sz="4000" dirty="0" err="1"/>
              <a:t>m'envoyer</a:t>
            </a:r>
            <a:r>
              <a:rPr lang="en-US" sz="4000" dirty="0"/>
              <a:t> des </a:t>
            </a:r>
            <a:r>
              <a:rPr lang="en-US" sz="4000" dirty="0" err="1"/>
              <a:t>fleurs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Me </a:t>
            </a:r>
            <a:r>
              <a:rPr lang="en-US" sz="4000" dirty="0" err="1"/>
              <a:t>parler</a:t>
            </a:r>
            <a:r>
              <a:rPr lang="en-US" sz="4000" dirty="0"/>
              <a:t> </a:t>
            </a:r>
            <a:r>
              <a:rPr lang="en-US" sz="4000" dirty="0" err="1"/>
              <a:t>que</a:t>
            </a:r>
            <a:r>
              <a:rPr lang="en-US" sz="4000" dirty="0"/>
              <a:t> de </a:t>
            </a:r>
            <a:r>
              <a:rPr lang="en-US" sz="4000" dirty="0" err="1"/>
              <a:t>moi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Des éloges</a:t>
            </a:r>
            <a:r>
              <a:rPr lang="en-US" sz="4000" baseline="30000" dirty="0"/>
              <a:t>2</a:t>
            </a:r>
            <a:r>
              <a:rPr lang="en-US" sz="4000" dirty="0"/>
              <a:t> à haute </a:t>
            </a:r>
            <a:r>
              <a:rPr lang="en-US" sz="4000" dirty="0" err="1"/>
              <a:t>voix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Des roses pour me </a:t>
            </a:r>
            <a:r>
              <a:rPr lang="en-US" sz="4000" dirty="0" err="1" smtClean="0"/>
              <a:t>f</a:t>
            </a:r>
            <a:r>
              <a:rPr lang="en-US" sz="4000" dirty="0" err="1" smtClean="0"/>
              <a:t>é</a:t>
            </a:r>
            <a:r>
              <a:rPr lang="en-US" sz="4000" dirty="0" err="1" smtClean="0"/>
              <a:t>liciter</a:t>
            </a:r>
            <a:endParaRPr lang="en-US" sz="4000" dirty="0" smtClean="0"/>
          </a:p>
          <a:p>
            <a:r>
              <a:rPr lang="en-US" sz="4000" dirty="0"/>
              <a:t>D'être </a:t>
            </a:r>
            <a:r>
              <a:rPr lang="en-US" sz="4000" dirty="0" err="1"/>
              <a:t>moi</a:t>
            </a:r>
            <a:r>
              <a:rPr lang="en-US" sz="4000" dirty="0"/>
              <a:t> </a:t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943600"/>
            <a:ext cx="29728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  </a:t>
            </a:r>
            <a:r>
              <a:rPr lang="en-US" sz="2400" i="1" dirty="0" err="1" smtClean="0"/>
              <a:t>l’</a:t>
            </a:r>
            <a:r>
              <a:rPr lang="en-US" sz="2400" i="1" dirty="0" err="1" smtClean="0"/>
              <a:t>éloge</a:t>
            </a:r>
            <a:r>
              <a:rPr lang="en-US" sz="2400" i="1" dirty="0" smtClean="0"/>
              <a:t> (</a:t>
            </a:r>
            <a:r>
              <a:rPr lang="en-US" sz="2400" dirty="0" smtClean="0"/>
              <a:t>m)</a:t>
            </a:r>
            <a:r>
              <a:rPr lang="en-US" sz="2400" dirty="0" smtClean="0"/>
              <a:t>= praise   </a:t>
            </a:r>
            <a:endParaRPr lang="en-US" sz="2400" dirty="0"/>
          </a:p>
        </p:txBody>
      </p:sp>
    </p:spTree>
  </p:cSld>
  <p:clrMapOvr>
    <a:masterClrMapping/>
  </p:clrMapOvr>
  <p:transition advTm="8658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48008" y="685800"/>
            <a:ext cx="23214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/>
              <a:t>J'ai</a:t>
            </a:r>
            <a:r>
              <a:rPr lang="en-US" sz="4000" dirty="0"/>
              <a:t> </a:t>
            </a:r>
            <a:r>
              <a:rPr lang="en-US" sz="4000" dirty="0" err="1" smtClean="0"/>
              <a:t>décidé</a:t>
            </a:r>
            <a:endParaRPr lang="en-US" sz="4000" dirty="0"/>
          </a:p>
        </p:txBody>
      </p:sp>
    </p:spTree>
  </p:cSld>
  <p:clrMapOvr>
    <a:masterClrMapping/>
  </p:clrMapOvr>
  <p:transition advTm="2839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48008" y="685800"/>
            <a:ext cx="317670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/>
              <a:t>J'ai</a:t>
            </a:r>
            <a:r>
              <a:rPr lang="en-US" sz="4000" dirty="0"/>
              <a:t> </a:t>
            </a:r>
            <a:r>
              <a:rPr lang="en-US" sz="4000" dirty="0" err="1"/>
              <a:t>décidé</a:t>
            </a:r>
            <a:r>
              <a:rPr lang="en-US" sz="4000" dirty="0"/>
              <a:t> </a:t>
            </a:r>
          </a:p>
          <a:p>
            <a:r>
              <a:rPr lang="en-US" sz="4000" dirty="0"/>
              <a:t>De </a:t>
            </a:r>
            <a:r>
              <a:rPr lang="en-US" sz="4000" dirty="0" err="1" smtClean="0"/>
              <a:t>m'regarder</a:t>
            </a:r>
            <a:endParaRPr lang="en-US" sz="4000" dirty="0"/>
          </a:p>
        </p:txBody>
      </p:sp>
    </p:spTree>
  </p:cSld>
  <p:clrMapOvr>
    <a:masterClrMapping/>
  </p:clrMapOvr>
  <p:transition advTm="2012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48008" y="685800"/>
            <a:ext cx="636719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/>
              <a:t>J'ai</a:t>
            </a:r>
            <a:r>
              <a:rPr lang="en-US" sz="4000" dirty="0"/>
              <a:t> </a:t>
            </a:r>
            <a:r>
              <a:rPr lang="en-US" sz="4000" dirty="0" err="1"/>
              <a:t>décidé</a:t>
            </a:r>
            <a:r>
              <a:rPr lang="en-US" sz="4000" dirty="0"/>
              <a:t> </a:t>
            </a:r>
          </a:p>
          <a:p>
            <a:r>
              <a:rPr lang="en-US" sz="4000" dirty="0"/>
              <a:t>De </a:t>
            </a:r>
            <a:r>
              <a:rPr lang="en-US" sz="4000" dirty="0" err="1"/>
              <a:t>m'regarder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De </a:t>
            </a:r>
            <a:r>
              <a:rPr lang="en-US" sz="4000" dirty="0" smtClean="0"/>
              <a:t>m'</a:t>
            </a:r>
            <a:r>
              <a:rPr lang="en-US" sz="4000" dirty="0" smtClean="0"/>
              <a:t>é</a:t>
            </a:r>
            <a:r>
              <a:rPr lang="en-US" sz="4000" dirty="0" smtClean="0"/>
              <a:t>plucher</a:t>
            </a:r>
            <a:r>
              <a:rPr lang="en-US" sz="4000" baseline="30000" dirty="0" smtClean="0"/>
              <a:t>3</a:t>
            </a:r>
            <a:r>
              <a:rPr lang="en-US" sz="4000" dirty="0" smtClean="0"/>
              <a:t> </a:t>
            </a:r>
            <a:r>
              <a:rPr lang="en-US" sz="4000" dirty="0" err="1"/>
              <a:t>dans</a:t>
            </a:r>
            <a:r>
              <a:rPr lang="en-US" sz="4000" dirty="0"/>
              <a:t> le </a:t>
            </a:r>
            <a:r>
              <a:rPr lang="en-US" sz="4000" dirty="0" err="1" smtClean="0"/>
              <a:t>miroir</a:t>
            </a:r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5581471"/>
            <a:ext cx="2716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/>
            <a:r>
              <a:rPr lang="en-US" sz="2400" dirty="0" smtClean="0"/>
              <a:t>3  </a:t>
            </a:r>
            <a:r>
              <a:rPr lang="en-US" sz="2400" i="1" dirty="0" err="1" smtClean="0"/>
              <a:t>éplucher</a:t>
            </a:r>
            <a:r>
              <a:rPr lang="en-US" sz="2400" i="1" dirty="0" smtClean="0"/>
              <a:t> </a:t>
            </a:r>
            <a:r>
              <a:rPr lang="en-US" sz="2400" dirty="0" smtClean="0"/>
              <a:t>= to peel</a:t>
            </a:r>
          </a:p>
        </p:txBody>
      </p:sp>
    </p:spTree>
  </p:cSld>
  <p:clrMapOvr>
    <a:masterClrMapping/>
  </p:clrMapOvr>
  <p:transition advTm="4712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48008" y="685800"/>
            <a:ext cx="6367192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/>
              <a:t>J'ai</a:t>
            </a:r>
            <a:r>
              <a:rPr lang="en-US" sz="4000" dirty="0"/>
              <a:t> </a:t>
            </a:r>
            <a:r>
              <a:rPr lang="en-US" sz="4000" dirty="0" err="1"/>
              <a:t>décidé</a:t>
            </a:r>
            <a:r>
              <a:rPr lang="en-US" sz="4000" dirty="0"/>
              <a:t> </a:t>
            </a:r>
          </a:p>
          <a:p>
            <a:r>
              <a:rPr lang="en-US" sz="4000" dirty="0"/>
              <a:t>De </a:t>
            </a:r>
            <a:r>
              <a:rPr lang="en-US" sz="4000" dirty="0" err="1"/>
              <a:t>m'regarder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De </a:t>
            </a:r>
            <a:r>
              <a:rPr lang="en-US" sz="4000" dirty="0" smtClean="0"/>
              <a:t>m'</a:t>
            </a:r>
            <a:r>
              <a:rPr lang="en-US" sz="4000" dirty="0" smtClean="0"/>
              <a:t>é</a:t>
            </a:r>
            <a:r>
              <a:rPr lang="en-US" sz="4000" dirty="0" smtClean="0"/>
              <a:t>plucher</a:t>
            </a:r>
            <a:r>
              <a:rPr lang="en-US" sz="4000" baseline="30000" dirty="0" smtClean="0"/>
              <a:t>3</a:t>
            </a:r>
            <a:r>
              <a:rPr lang="en-US" sz="4000" dirty="0" smtClean="0"/>
              <a:t> </a:t>
            </a:r>
            <a:r>
              <a:rPr lang="en-US" sz="4000" dirty="0" err="1"/>
              <a:t>dans</a:t>
            </a:r>
            <a:r>
              <a:rPr lang="en-US" sz="4000" dirty="0"/>
              <a:t> le </a:t>
            </a:r>
            <a:r>
              <a:rPr lang="en-US" sz="4000" dirty="0" err="1"/>
              <a:t>miroir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De </a:t>
            </a:r>
            <a:r>
              <a:rPr lang="en-US" sz="4000" dirty="0" smtClean="0"/>
              <a:t>d</a:t>
            </a:r>
            <a:r>
              <a:rPr lang="en-US" sz="4000" dirty="0" smtClean="0"/>
              <a:t>é</a:t>
            </a:r>
            <a:r>
              <a:rPr lang="en-US" sz="4000" dirty="0" smtClean="0"/>
              <a:t>voiler</a:t>
            </a:r>
            <a:r>
              <a:rPr lang="en-US" sz="4000" baseline="30000" dirty="0" smtClean="0"/>
              <a:t>4</a:t>
            </a:r>
            <a:r>
              <a:rPr lang="en-US" sz="4000" dirty="0" smtClean="0"/>
              <a:t> </a:t>
            </a:r>
            <a:r>
              <a:rPr lang="en-US" sz="4000" dirty="0" err="1"/>
              <a:t>tous</a:t>
            </a:r>
            <a:r>
              <a:rPr lang="en-US" sz="4000" dirty="0"/>
              <a:t> </a:t>
            </a:r>
            <a:r>
              <a:rPr lang="en-US" sz="4000" dirty="0" err="1"/>
              <a:t>mes</a:t>
            </a:r>
            <a:r>
              <a:rPr lang="en-US" sz="4000" dirty="0"/>
              <a:t> </a:t>
            </a:r>
            <a:r>
              <a:rPr lang="en-US" sz="4000" dirty="0" err="1" smtClean="0"/>
              <a:t>atouts</a:t>
            </a:r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5581471"/>
            <a:ext cx="28440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/>
            <a:r>
              <a:rPr lang="en-US" sz="2400" dirty="0" smtClean="0"/>
              <a:t>3  </a:t>
            </a:r>
            <a:r>
              <a:rPr lang="en-US" sz="2400" i="1" dirty="0" err="1" smtClean="0"/>
              <a:t>éplucher</a:t>
            </a:r>
            <a:r>
              <a:rPr lang="en-US" sz="2400" i="1" dirty="0" smtClean="0"/>
              <a:t> </a:t>
            </a:r>
            <a:r>
              <a:rPr lang="en-US" sz="2400" dirty="0" smtClean="0"/>
              <a:t>= to peel</a:t>
            </a:r>
          </a:p>
          <a:p>
            <a:pPr marL="457200" indent="-457200"/>
            <a:r>
              <a:rPr lang="en-US" sz="2400" dirty="0" smtClean="0"/>
              <a:t>4   </a:t>
            </a:r>
            <a:r>
              <a:rPr lang="en-US" sz="2400" i="1" dirty="0" err="1" smtClean="0"/>
              <a:t>dévoiler</a:t>
            </a:r>
            <a:r>
              <a:rPr lang="en-US" sz="2400" dirty="0" smtClean="0"/>
              <a:t>= to unveil</a:t>
            </a:r>
            <a:endParaRPr lang="en-US" sz="2400" dirty="0"/>
          </a:p>
        </p:txBody>
      </p:sp>
    </p:spTree>
  </p:cSld>
  <p:clrMapOvr>
    <a:masterClrMapping/>
  </p:clrMapOvr>
  <p:transition advTm="4446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48008" y="685800"/>
            <a:ext cx="6367192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/>
              <a:t>J'ai</a:t>
            </a:r>
            <a:r>
              <a:rPr lang="en-US" sz="4000" dirty="0"/>
              <a:t> </a:t>
            </a:r>
            <a:r>
              <a:rPr lang="en-US" sz="4000" dirty="0" err="1"/>
              <a:t>décidé</a:t>
            </a:r>
            <a:r>
              <a:rPr lang="en-US" sz="4000" dirty="0"/>
              <a:t> </a:t>
            </a:r>
          </a:p>
          <a:p>
            <a:r>
              <a:rPr lang="en-US" sz="4000" dirty="0"/>
              <a:t>De </a:t>
            </a:r>
            <a:r>
              <a:rPr lang="en-US" sz="4000" dirty="0" err="1"/>
              <a:t>m'regarder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De </a:t>
            </a:r>
            <a:r>
              <a:rPr lang="en-US" sz="4000" dirty="0" smtClean="0"/>
              <a:t>m'</a:t>
            </a:r>
            <a:r>
              <a:rPr lang="en-US" sz="4000" dirty="0" smtClean="0"/>
              <a:t>é</a:t>
            </a:r>
            <a:r>
              <a:rPr lang="en-US" sz="4000" dirty="0" smtClean="0"/>
              <a:t>plucher</a:t>
            </a:r>
            <a:r>
              <a:rPr lang="en-US" sz="4000" baseline="30000" dirty="0" smtClean="0"/>
              <a:t>3</a:t>
            </a:r>
            <a:r>
              <a:rPr lang="en-US" sz="4000" dirty="0" smtClean="0"/>
              <a:t> </a:t>
            </a:r>
            <a:r>
              <a:rPr lang="en-US" sz="4000" dirty="0" err="1"/>
              <a:t>dans</a:t>
            </a:r>
            <a:r>
              <a:rPr lang="en-US" sz="4000" dirty="0"/>
              <a:t> le </a:t>
            </a:r>
            <a:r>
              <a:rPr lang="en-US" sz="4000" dirty="0" err="1"/>
              <a:t>miroir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De </a:t>
            </a:r>
            <a:r>
              <a:rPr lang="en-US" sz="4000" dirty="0" smtClean="0"/>
              <a:t>d</a:t>
            </a:r>
            <a:r>
              <a:rPr lang="en-US" sz="4000" dirty="0" smtClean="0"/>
              <a:t>é</a:t>
            </a:r>
            <a:r>
              <a:rPr lang="en-US" sz="4000" dirty="0" smtClean="0"/>
              <a:t>voiler</a:t>
            </a:r>
            <a:r>
              <a:rPr lang="en-US" sz="4000" baseline="30000" dirty="0" smtClean="0"/>
              <a:t>4</a:t>
            </a:r>
            <a:r>
              <a:rPr lang="en-US" sz="4000" dirty="0" smtClean="0"/>
              <a:t> </a:t>
            </a:r>
            <a:r>
              <a:rPr lang="en-US" sz="4000" dirty="0" err="1"/>
              <a:t>tous</a:t>
            </a:r>
            <a:r>
              <a:rPr lang="en-US" sz="4000" dirty="0"/>
              <a:t> </a:t>
            </a:r>
            <a:r>
              <a:rPr lang="en-US" sz="4000" dirty="0" err="1"/>
              <a:t>mes</a:t>
            </a:r>
            <a:r>
              <a:rPr lang="en-US" sz="4000" dirty="0"/>
              <a:t> </a:t>
            </a:r>
            <a:r>
              <a:rPr lang="en-US" sz="4000" dirty="0" err="1" smtClean="0"/>
              <a:t>atouts</a:t>
            </a:r>
            <a:endParaRPr lang="en-US" sz="4000" dirty="0" smtClean="0"/>
          </a:p>
          <a:p>
            <a:r>
              <a:rPr lang="en-US" sz="4000" dirty="0"/>
              <a:t>De </a:t>
            </a:r>
            <a:r>
              <a:rPr lang="en-US" sz="4000" dirty="0" err="1"/>
              <a:t>m'adorer</a:t>
            </a:r>
            <a:r>
              <a:rPr lang="en-US" sz="4000" dirty="0"/>
              <a:t> de bout en bout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90600" y="5581471"/>
            <a:ext cx="28440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/>
            <a:r>
              <a:rPr lang="en-US" sz="2400" dirty="0" smtClean="0"/>
              <a:t>3  </a:t>
            </a:r>
            <a:r>
              <a:rPr lang="en-US" sz="2400" i="1" dirty="0" err="1" smtClean="0"/>
              <a:t>éplucher</a:t>
            </a:r>
            <a:r>
              <a:rPr lang="en-US" sz="2400" i="1" dirty="0" smtClean="0"/>
              <a:t> </a:t>
            </a:r>
            <a:r>
              <a:rPr lang="en-US" sz="2400" dirty="0" smtClean="0"/>
              <a:t>= to peel</a:t>
            </a:r>
          </a:p>
          <a:p>
            <a:pPr marL="457200" indent="-457200"/>
            <a:r>
              <a:rPr lang="en-US" sz="2400" dirty="0" smtClean="0"/>
              <a:t>4   </a:t>
            </a:r>
            <a:r>
              <a:rPr lang="en-US" sz="2400" i="1" dirty="0" err="1" smtClean="0"/>
              <a:t>dévoiler</a:t>
            </a:r>
            <a:r>
              <a:rPr lang="en-US" sz="2400" dirty="0" smtClean="0"/>
              <a:t>= to unveil</a:t>
            </a:r>
            <a:endParaRPr lang="en-US" sz="2400" dirty="0"/>
          </a:p>
        </p:txBody>
      </p:sp>
    </p:spTree>
  </p:cSld>
  <p:clrMapOvr>
    <a:masterClrMapping/>
  </p:clrMapOvr>
  <p:transition advTm="4509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220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 smtClean="0"/>
              <a:t>J'vais</a:t>
            </a:r>
            <a:r>
              <a:rPr lang="en-US" sz="4000" dirty="0" smtClean="0"/>
              <a:t> </a:t>
            </a:r>
            <a:r>
              <a:rPr lang="en-US" sz="4000" dirty="0" err="1"/>
              <a:t>m'envoyer</a:t>
            </a:r>
            <a:r>
              <a:rPr lang="en-US" sz="4000" dirty="0"/>
              <a:t> des </a:t>
            </a:r>
            <a:r>
              <a:rPr lang="en-US" sz="4000" dirty="0" err="1" smtClean="0"/>
              <a:t>fleurs</a:t>
            </a:r>
            <a:endParaRPr lang="en-US" sz="4000" dirty="0"/>
          </a:p>
        </p:txBody>
      </p:sp>
    </p:spTree>
  </p:cSld>
  <p:clrMapOvr>
    <a:masterClrMapping/>
  </p:clrMapOvr>
  <p:transition advTm="4883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220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 smtClean="0"/>
              <a:t>J'vais</a:t>
            </a:r>
            <a:r>
              <a:rPr lang="en-US" sz="4000" dirty="0" smtClean="0"/>
              <a:t> </a:t>
            </a:r>
            <a:r>
              <a:rPr lang="en-US" sz="4000" dirty="0" err="1"/>
              <a:t>m'envoyer</a:t>
            </a:r>
            <a:r>
              <a:rPr lang="en-US" sz="4000" dirty="0"/>
              <a:t> des </a:t>
            </a:r>
            <a:r>
              <a:rPr lang="en-US" sz="4000" dirty="0" err="1"/>
              <a:t>fleurs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Me </a:t>
            </a:r>
            <a:r>
              <a:rPr lang="en-US" sz="4000" dirty="0" err="1"/>
              <a:t>parler</a:t>
            </a:r>
            <a:r>
              <a:rPr lang="en-US" sz="4000" dirty="0"/>
              <a:t> </a:t>
            </a:r>
            <a:r>
              <a:rPr lang="en-US" sz="4000" dirty="0" err="1"/>
              <a:t>que</a:t>
            </a:r>
            <a:r>
              <a:rPr lang="en-US" sz="4000" dirty="0"/>
              <a:t> de </a:t>
            </a:r>
            <a:r>
              <a:rPr lang="en-US" sz="4000" dirty="0" err="1" smtClean="0"/>
              <a:t>moi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4555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220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 smtClean="0"/>
              <a:t>J'vais</a:t>
            </a:r>
            <a:r>
              <a:rPr lang="en-US" sz="4000" dirty="0" smtClean="0"/>
              <a:t> </a:t>
            </a:r>
            <a:r>
              <a:rPr lang="en-US" sz="4000" dirty="0" err="1"/>
              <a:t>m'envoyer</a:t>
            </a:r>
            <a:r>
              <a:rPr lang="en-US" sz="4000" dirty="0"/>
              <a:t> des </a:t>
            </a:r>
            <a:r>
              <a:rPr lang="en-US" sz="4000" dirty="0" err="1"/>
              <a:t>fleurs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Me </a:t>
            </a:r>
            <a:r>
              <a:rPr lang="en-US" sz="4000" dirty="0" err="1"/>
              <a:t>parler</a:t>
            </a:r>
            <a:r>
              <a:rPr lang="en-US" sz="4000" dirty="0"/>
              <a:t> </a:t>
            </a:r>
            <a:r>
              <a:rPr lang="en-US" sz="4000" dirty="0" err="1"/>
              <a:t>que</a:t>
            </a:r>
            <a:r>
              <a:rPr lang="en-US" sz="4000" dirty="0"/>
              <a:t> de </a:t>
            </a:r>
            <a:r>
              <a:rPr lang="en-US" sz="4000" dirty="0" err="1"/>
              <a:t>moi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Des </a:t>
            </a:r>
            <a:r>
              <a:rPr lang="en-US" sz="4000" dirty="0" err="1" smtClean="0"/>
              <a:t>éloges</a:t>
            </a:r>
            <a:r>
              <a:rPr lang="en-US" sz="4000" dirty="0" smtClean="0"/>
              <a:t> </a:t>
            </a:r>
            <a:r>
              <a:rPr lang="en-US" sz="4000" dirty="0"/>
              <a:t>à haute </a:t>
            </a:r>
            <a:r>
              <a:rPr lang="en-US" sz="4000" dirty="0" err="1" smtClean="0"/>
              <a:t>voix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4259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686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J'ai</a:t>
            </a:r>
            <a:r>
              <a:rPr lang="en-US" sz="4000" dirty="0"/>
              <a:t> </a:t>
            </a:r>
            <a:r>
              <a:rPr lang="en-US" sz="4000" dirty="0" err="1" smtClean="0"/>
              <a:t>décidé</a:t>
            </a:r>
            <a:endParaRPr lang="en-US" sz="4000" dirty="0"/>
          </a:p>
          <a:p>
            <a:endParaRPr lang="en-US" sz="4000" dirty="0"/>
          </a:p>
        </p:txBody>
      </p:sp>
    </p:spTree>
  </p:cSld>
  <p:clrMapOvr>
    <a:masterClrMapping/>
  </p:clrMapOvr>
  <p:transition advTm="312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220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 smtClean="0"/>
              <a:t>J'vais</a:t>
            </a:r>
            <a:r>
              <a:rPr lang="en-US" sz="4000" dirty="0" smtClean="0"/>
              <a:t> </a:t>
            </a:r>
            <a:r>
              <a:rPr lang="en-US" sz="4000" dirty="0" err="1"/>
              <a:t>m'envoyer</a:t>
            </a:r>
            <a:r>
              <a:rPr lang="en-US" sz="4000" dirty="0"/>
              <a:t> des </a:t>
            </a:r>
            <a:r>
              <a:rPr lang="en-US" sz="4000" dirty="0" err="1"/>
              <a:t>fleurs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Me </a:t>
            </a:r>
            <a:r>
              <a:rPr lang="en-US" sz="4000" dirty="0" err="1"/>
              <a:t>parler</a:t>
            </a:r>
            <a:r>
              <a:rPr lang="en-US" sz="4000" dirty="0"/>
              <a:t> </a:t>
            </a:r>
            <a:r>
              <a:rPr lang="en-US" sz="4000" dirty="0" err="1"/>
              <a:t>que</a:t>
            </a:r>
            <a:r>
              <a:rPr lang="en-US" sz="4000" dirty="0"/>
              <a:t> de </a:t>
            </a:r>
            <a:r>
              <a:rPr lang="en-US" sz="4000" dirty="0" err="1"/>
              <a:t>moi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Des </a:t>
            </a:r>
            <a:r>
              <a:rPr lang="en-US" sz="4000" dirty="0" err="1" smtClean="0"/>
              <a:t>éloges</a:t>
            </a:r>
            <a:r>
              <a:rPr lang="en-US" sz="4000" dirty="0" smtClean="0"/>
              <a:t> </a:t>
            </a:r>
            <a:r>
              <a:rPr lang="en-US" sz="4000" dirty="0"/>
              <a:t>à haute </a:t>
            </a:r>
            <a:r>
              <a:rPr lang="en-US" sz="4000" dirty="0" err="1"/>
              <a:t>voix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Des roses pour me </a:t>
            </a:r>
            <a:r>
              <a:rPr lang="en-US" sz="4000" dirty="0" err="1" smtClean="0"/>
              <a:t>f</a:t>
            </a:r>
            <a:r>
              <a:rPr lang="en-US" sz="4000" dirty="0" err="1" smtClean="0"/>
              <a:t>é</a:t>
            </a:r>
            <a:r>
              <a:rPr lang="en-US" sz="4000" dirty="0" err="1" smtClean="0"/>
              <a:t>liciter</a:t>
            </a:r>
            <a:endParaRPr lang="en-US" sz="4000" dirty="0"/>
          </a:p>
        </p:txBody>
      </p:sp>
    </p:spTree>
  </p:cSld>
  <p:clrMapOvr>
    <a:masterClrMapping/>
  </p:clrMapOvr>
  <p:transition advTm="4368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2202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 smtClean="0"/>
              <a:t>J'vais</a:t>
            </a:r>
            <a:r>
              <a:rPr lang="en-US" sz="4000" dirty="0" smtClean="0"/>
              <a:t> </a:t>
            </a:r>
            <a:r>
              <a:rPr lang="en-US" sz="4000" dirty="0" err="1"/>
              <a:t>m'envoyer</a:t>
            </a:r>
            <a:r>
              <a:rPr lang="en-US" sz="4000" dirty="0"/>
              <a:t> des </a:t>
            </a:r>
            <a:r>
              <a:rPr lang="en-US" sz="4000" dirty="0" err="1"/>
              <a:t>fleurs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Me </a:t>
            </a:r>
            <a:r>
              <a:rPr lang="en-US" sz="4000" dirty="0" err="1"/>
              <a:t>parler</a:t>
            </a:r>
            <a:r>
              <a:rPr lang="en-US" sz="4000" dirty="0"/>
              <a:t> </a:t>
            </a:r>
            <a:r>
              <a:rPr lang="en-US" sz="4000" dirty="0" err="1"/>
              <a:t>que</a:t>
            </a:r>
            <a:r>
              <a:rPr lang="en-US" sz="4000" dirty="0"/>
              <a:t> de </a:t>
            </a:r>
            <a:r>
              <a:rPr lang="en-US" sz="4000" dirty="0" err="1"/>
              <a:t>moi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Des </a:t>
            </a:r>
            <a:r>
              <a:rPr lang="en-US" sz="4000" dirty="0" err="1" smtClean="0"/>
              <a:t>éloges</a:t>
            </a:r>
            <a:r>
              <a:rPr lang="en-US" sz="4000" dirty="0" smtClean="0"/>
              <a:t> </a:t>
            </a:r>
            <a:r>
              <a:rPr lang="en-US" sz="4000" dirty="0"/>
              <a:t>à haute </a:t>
            </a:r>
            <a:r>
              <a:rPr lang="en-US" sz="4000" dirty="0" err="1"/>
              <a:t>voix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Des roses pour me </a:t>
            </a:r>
            <a:r>
              <a:rPr lang="en-US" sz="4000" dirty="0" err="1" smtClean="0"/>
              <a:t>f</a:t>
            </a:r>
            <a:r>
              <a:rPr lang="en-US" sz="4000" dirty="0" err="1" smtClean="0"/>
              <a:t>é</a:t>
            </a:r>
            <a:r>
              <a:rPr lang="en-US" sz="4000" dirty="0" err="1" smtClean="0"/>
              <a:t>liciter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D'être </a:t>
            </a:r>
            <a:r>
              <a:rPr lang="en-US" sz="4000" dirty="0" err="1"/>
              <a:t>moi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8268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001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J'ai</a:t>
            </a:r>
            <a:r>
              <a:rPr lang="en-US" sz="4000" dirty="0"/>
              <a:t> </a:t>
            </a:r>
            <a:r>
              <a:rPr lang="en-US" sz="4000" dirty="0" err="1" smtClean="0"/>
              <a:t>décidé</a:t>
            </a:r>
            <a:endParaRPr lang="en-US" sz="4000" dirty="0"/>
          </a:p>
        </p:txBody>
      </p:sp>
    </p:spTree>
  </p:cSld>
  <p:clrMapOvr>
    <a:masterClrMapping/>
  </p:clrMapOvr>
  <p:transition advTm="2823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001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J'ai</a:t>
            </a:r>
            <a:r>
              <a:rPr lang="en-US" sz="4000" dirty="0"/>
              <a:t> </a:t>
            </a:r>
            <a:r>
              <a:rPr lang="en-US" sz="4000" dirty="0" err="1"/>
              <a:t>décidé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De </a:t>
            </a:r>
            <a:r>
              <a:rPr lang="en-US" sz="4000" dirty="0" err="1" smtClean="0"/>
              <a:t>m'désirer</a:t>
            </a:r>
            <a:endParaRPr lang="en-US" sz="4000" dirty="0"/>
          </a:p>
        </p:txBody>
      </p:sp>
    </p:spTree>
  </p:cSld>
  <p:clrMapOvr>
    <a:masterClrMapping/>
  </p:clrMapOvr>
  <p:transition advTm="2418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001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J'ai</a:t>
            </a:r>
            <a:r>
              <a:rPr lang="en-US" sz="4000" dirty="0"/>
              <a:t> </a:t>
            </a:r>
            <a:r>
              <a:rPr lang="en-US" sz="4000" dirty="0" err="1"/>
              <a:t>décidé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De </a:t>
            </a:r>
            <a:r>
              <a:rPr lang="en-US" sz="4000" dirty="0" err="1"/>
              <a:t>m'désirer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De m'inventer</a:t>
            </a:r>
            <a:r>
              <a:rPr lang="en-US" sz="4000" baseline="30000" dirty="0"/>
              <a:t>5</a:t>
            </a:r>
            <a:r>
              <a:rPr lang="en-US" sz="4000" dirty="0"/>
              <a:t> des </a:t>
            </a:r>
            <a:r>
              <a:rPr lang="en-US" sz="4000" dirty="0" err="1"/>
              <a:t>s</a:t>
            </a:r>
            <a:r>
              <a:rPr lang="en-US" sz="4000" dirty="0" err="1" smtClean="0"/>
              <a:t>entations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562600"/>
            <a:ext cx="31558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sz="2400" dirty="0" smtClean="0"/>
              <a:t>5</a:t>
            </a:r>
            <a:r>
              <a:rPr lang="en-US" sz="2400" i="1" dirty="0" smtClean="0"/>
              <a:t>  </a:t>
            </a:r>
            <a:r>
              <a:rPr lang="en-US" sz="2400" i="1" dirty="0" err="1"/>
              <a:t>i</a:t>
            </a:r>
            <a:r>
              <a:rPr lang="en-US" sz="2400" i="1" dirty="0" err="1" smtClean="0"/>
              <a:t>nventer</a:t>
            </a:r>
            <a:r>
              <a:rPr lang="en-US" sz="2400" i="1" dirty="0" smtClean="0"/>
              <a:t> </a:t>
            </a:r>
            <a:r>
              <a:rPr lang="en-US" sz="2400" dirty="0" smtClean="0"/>
              <a:t>= to discover</a:t>
            </a:r>
          </a:p>
          <a:p>
            <a:pPr marL="342900" indent="-342900"/>
            <a:endParaRPr lang="en-US" sz="2400" dirty="0"/>
          </a:p>
        </p:txBody>
      </p:sp>
    </p:spTree>
  </p:cSld>
  <p:clrMapOvr>
    <a:masterClrMapping/>
  </p:clrMapOvr>
  <p:transition advTm="468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001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J'ai</a:t>
            </a:r>
            <a:r>
              <a:rPr lang="en-US" sz="4000" dirty="0"/>
              <a:t> </a:t>
            </a:r>
            <a:r>
              <a:rPr lang="en-US" sz="4000" dirty="0" err="1"/>
              <a:t>décidé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De </a:t>
            </a:r>
            <a:r>
              <a:rPr lang="en-US" sz="4000" dirty="0" err="1"/>
              <a:t>m'désirer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De m'inventer</a:t>
            </a:r>
            <a:r>
              <a:rPr lang="en-US" sz="4000" baseline="30000" dirty="0"/>
              <a:t>5</a:t>
            </a:r>
            <a:r>
              <a:rPr lang="en-US" sz="4000" dirty="0"/>
              <a:t> des </a:t>
            </a:r>
            <a:r>
              <a:rPr lang="en-US" sz="4000" dirty="0" err="1" smtClean="0"/>
              <a:t>sentations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De crouler</a:t>
            </a:r>
            <a:r>
              <a:rPr lang="en-US" sz="4000" baseline="30000" dirty="0"/>
              <a:t>6</a:t>
            </a:r>
            <a:r>
              <a:rPr lang="en-US" sz="4000" dirty="0"/>
              <a:t> </a:t>
            </a:r>
            <a:r>
              <a:rPr lang="en-US" sz="4000" dirty="0" err="1"/>
              <a:t>sous</a:t>
            </a:r>
            <a:r>
              <a:rPr lang="en-US" sz="4000" dirty="0"/>
              <a:t> </a:t>
            </a:r>
            <a:r>
              <a:rPr lang="en-US" sz="4000" dirty="0" err="1"/>
              <a:t>mes</a:t>
            </a:r>
            <a:r>
              <a:rPr lang="en-US" sz="4000" dirty="0"/>
              <a:t> </a:t>
            </a:r>
            <a:r>
              <a:rPr lang="en-US" sz="4000" dirty="0" err="1" smtClean="0"/>
              <a:t>é</a:t>
            </a:r>
            <a:r>
              <a:rPr lang="en-US" sz="4000" dirty="0" err="1" smtClean="0"/>
              <a:t>motions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562600"/>
            <a:ext cx="37890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sz="2400" dirty="0" smtClean="0"/>
              <a:t>5</a:t>
            </a:r>
            <a:r>
              <a:rPr lang="en-US" sz="2400" i="1" dirty="0" smtClean="0"/>
              <a:t>  </a:t>
            </a:r>
            <a:r>
              <a:rPr lang="en-US" sz="2400" i="1" dirty="0" err="1"/>
              <a:t>i</a:t>
            </a:r>
            <a:r>
              <a:rPr lang="en-US" sz="2400" i="1" dirty="0" err="1" smtClean="0"/>
              <a:t>nventer</a:t>
            </a:r>
            <a:r>
              <a:rPr lang="en-US" sz="2400" i="1" dirty="0" smtClean="0"/>
              <a:t> </a:t>
            </a:r>
            <a:r>
              <a:rPr lang="en-US" sz="2400" dirty="0" smtClean="0"/>
              <a:t>= to discover</a:t>
            </a:r>
          </a:p>
          <a:p>
            <a:pPr marL="342900" indent="-342900"/>
            <a:r>
              <a:rPr lang="en-US" sz="2400" dirty="0" smtClean="0"/>
              <a:t>6  </a:t>
            </a:r>
            <a:r>
              <a:rPr lang="en-US" sz="2400" i="1" dirty="0" err="1" smtClean="0"/>
              <a:t>crouler</a:t>
            </a:r>
            <a:r>
              <a:rPr lang="en-US" sz="2400" dirty="0" smtClean="0"/>
              <a:t> =  collapse (give in)</a:t>
            </a:r>
            <a:endParaRPr lang="en-US" sz="2400" dirty="0"/>
          </a:p>
        </p:txBody>
      </p:sp>
    </p:spTree>
  </p:cSld>
  <p:clrMapOvr>
    <a:masterClrMapping/>
  </p:clrMapOvr>
  <p:transition advTm="4836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0010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J'ai</a:t>
            </a:r>
            <a:r>
              <a:rPr lang="en-US" sz="4000" dirty="0"/>
              <a:t> </a:t>
            </a:r>
            <a:r>
              <a:rPr lang="en-US" sz="4000" dirty="0" err="1"/>
              <a:t>décidé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De </a:t>
            </a:r>
            <a:r>
              <a:rPr lang="en-US" sz="4000" dirty="0" err="1"/>
              <a:t>m'désirer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De m'inventer</a:t>
            </a:r>
            <a:r>
              <a:rPr lang="en-US" sz="4000" baseline="30000" dirty="0"/>
              <a:t>5</a:t>
            </a:r>
            <a:r>
              <a:rPr lang="en-US" sz="4000" dirty="0"/>
              <a:t> des </a:t>
            </a:r>
            <a:r>
              <a:rPr lang="en-US" sz="4000" dirty="0" err="1" smtClean="0"/>
              <a:t>sentations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De crouler</a:t>
            </a:r>
            <a:r>
              <a:rPr lang="en-US" sz="4000" baseline="30000" dirty="0"/>
              <a:t>6</a:t>
            </a:r>
            <a:r>
              <a:rPr lang="en-US" sz="4000" dirty="0"/>
              <a:t> </a:t>
            </a:r>
            <a:r>
              <a:rPr lang="en-US" sz="4000" dirty="0" err="1"/>
              <a:t>sous</a:t>
            </a:r>
            <a:r>
              <a:rPr lang="en-US" sz="4000" dirty="0"/>
              <a:t> </a:t>
            </a:r>
            <a:r>
              <a:rPr lang="en-US" sz="4000" dirty="0" err="1"/>
              <a:t>mes</a:t>
            </a:r>
            <a:r>
              <a:rPr lang="en-US" sz="4000" dirty="0"/>
              <a:t> </a:t>
            </a:r>
            <a:r>
              <a:rPr lang="en-US" sz="4000" dirty="0" err="1" smtClean="0"/>
              <a:t>é</a:t>
            </a:r>
            <a:r>
              <a:rPr lang="en-US" sz="4000" dirty="0" err="1" smtClean="0"/>
              <a:t>motions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De </a:t>
            </a:r>
            <a:r>
              <a:rPr lang="en-US" sz="4000" dirty="0" err="1"/>
              <a:t>devenir</a:t>
            </a:r>
            <a:r>
              <a:rPr lang="en-US" sz="4000" dirty="0"/>
              <a:t> </a:t>
            </a:r>
            <a:r>
              <a:rPr lang="en-US" sz="4000" dirty="0" err="1"/>
              <a:t>mon</a:t>
            </a:r>
            <a:r>
              <a:rPr lang="en-US" sz="4000" dirty="0"/>
              <a:t> obsession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400" y="5562600"/>
            <a:ext cx="37890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sz="2400" dirty="0" smtClean="0"/>
              <a:t>5</a:t>
            </a:r>
            <a:r>
              <a:rPr lang="en-US" sz="2400" i="1" dirty="0" smtClean="0"/>
              <a:t>  </a:t>
            </a:r>
            <a:r>
              <a:rPr lang="en-US" sz="2400" i="1" dirty="0" err="1"/>
              <a:t>i</a:t>
            </a:r>
            <a:r>
              <a:rPr lang="en-US" sz="2400" i="1" dirty="0" err="1" smtClean="0"/>
              <a:t>nventer</a:t>
            </a:r>
            <a:r>
              <a:rPr lang="en-US" sz="2400" i="1" dirty="0" smtClean="0"/>
              <a:t> </a:t>
            </a:r>
            <a:r>
              <a:rPr lang="en-US" sz="2400" dirty="0" smtClean="0"/>
              <a:t>= to discover</a:t>
            </a:r>
          </a:p>
          <a:p>
            <a:pPr marL="342900" indent="-342900"/>
            <a:r>
              <a:rPr lang="en-US" sz="2400" dirty="0" smtClean="0"/>
              <a:t>6  </a:t>
            </a:r>
            <a:r>
              <a:rPr lang="en-US" sz="2400" i="1" dirty="0" err="1" smtClean="0"/>
              <a:t>crouler</a:t>
            </a:r>
            <a:r>
              <a:rPr lang="en-US" sz="2400" dirty="0" smtClean="0"/>
              <a:t> =  collapse (give in)</a:t>
            </a:r>
            <a:endParaRPr lang="en-US" sz="2400" dirty="0"/>
          </a:p>
        </p:txBody>
      </p:sp>
    </p:spTree>
  </p:cSld>
  <p:clrMapOvr>
    <a:masterClrMapping/>
  </p:clrMapOvr>
  <p:transition advTm="4243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220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 smtClean="0"/>
              <a:t>J'vais</a:t>
            </a:r>
            <a:r>
              <a:rPr lang="en-US" sz="4000" dirty="0" smtClean="0"/>
              <a:t> </a:t>
            </a:r>
            <a:r>
              <a:rPr lang="en-US" sz="4000" dirty="0" err="1"/>
              <a:t>m'envoyer</a:t>
            </a:r>
            <a:r>
              <a:rPr lang="en-US" sz="4000" dirty="0"/>
              <a:t> des </a:t>
            </a:r>
            <a:r>
              <a:rPr lang="en-US" sz="4000" dirty="0" err="1" smtClean="0"/>
              <a:t>fleurs</a:t>
            </a:r>
            <a:endParaRPr lang="en-US" sz="4000" dirty="0"/>
          </a:p>
        </p:txBody>
      </p:sp>
    </p:spTree>
  </p:cSld>
  <p:clrMapOvr>
    <a:masterClrMapping/>
  </p:clrMapOvr>
  <p:transition advTm="4571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220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 smtClean="0"/>
              <a:t>J'vais</a:t>
            </a:r>
            <a:r>
              <a:rPr lang="en-US" sz="4000" dirty="0" smtClean="0"/>
              <a:t> </a:t>
            </a:r>
            <a:r>
              <a:rPr lang="en-US" sz="4000" dirty="0" err="1"/>
              <a:t>m'envoyer</a:t>
            </a:r>
            <a:r>
              <a:rPr lang="en-US" sz="4000" dirty="0"/>
              <a:t> des </a:t>
            </a:r>
            <a:r>
              <a:rPr lang="en-US" sz="4000" dirty="0" err="1"/>
              <a:t>fleurs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Me </a:t>
            </a:r>
            <a:r>
              <a:rPr lang="en-US" sz="4000" dirty="0" err="1"/>
              <a:t>parler</a:t>
            </a:r>
            <a:r>
              <a:rPr lang="en-US" sz="4000" dirty="0"/>
              <a:t> </a:t>
            </a:r>
            <a:r>
              <a:rPr lang="en-US" sz="4000" dirty="0" err="1"/>
              <a:t>que</a:t>
            </a:r>
            <a:r>
              <a:rPr lang="en-US" sz="4000" dirty="0"/>
              <a:t> de </a:t>
            </a:r>
            <a:r>
              <a:rPr lang="en-US" sz="4000" dirty="0" err="1" smtClean="0"/>
              <a:t>moi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4961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220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 smtClean="0"/>
              <a:t>J'vais</a:t>
            </a:r>
            <a:r>
              <a:rPr lang="en-US" sz="4000" dirty="0" smtClean="0"/>
              <a:t> </a:t>
            </a:r>
            <a:r>
              <a:rPr lang="en-US" sz="4000" dirty="0" err="1"/>
              <a:t>m'envoyer</a:t>
            </a:r>
            <a:r>
              <a:rPr lang="en-US" sz="4000" dirty="0"/>
              <a:t> des </a:t>
            </a:r>
            <a:r>
              <a:rPr lang="en-US" sz="4000" dirty="0" err="1"/>
              <a:t>fleurs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Me </a:t>
            </a:r>
            <a:r>
              <a:rPr lang="en-US" sz="4000" dirty="0" err="1"/>
              <a:t>parler</a:t>
            </a:r>
            <a:r>
              <a:rPr lang="en-US" sz="4000" dirty="0"/>
              <a:t> </a:t>
            </a:r>
            <a:r>
              <a:rPr lang="en-US" sz="4000" dirty="0" err="1"/>
              <a:t>que</a:t>
            </a:r>
            <a:r>
              <a:rPr lang="en-US" sz="4000" dirty="0"/>
              <a:t> de </a:t>
            </a:r>
            <a:r>
              <a:rPr lang="en-US" sz="4000" dirty="0" err="1"/>
              <a:t>moi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Des </a:t>
            </a:r>
            <a:r>
              <a:rPr lang="en-US" sz="4000" dirty="0" err="1" smtClean="0"/>
              <a:t>éloges</a:t>
            </a:r>
            <a:r>
              <a:rPr lang="en-US" sz="4000" dirty="0" smtClean="0"/>
              <a:t> </a:t>
            </a:r>
            <a:r>
              <a:rPr lang="en-US" sz="4000" dirty="0"/>
              <a:t>à haute </a:t>
            </a:r>
            <a:r>
              <a:rPr lang="en-US" sz="4000" dirty="0" err="1" smtClean="0"/>
              <a:t>voix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4212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686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J'ai</a:t>
            </a:r>
            <a:r>
              <a:rPr lang="en-US" sz="4000" dirty="0"/>
              <a:t> </a:t>
            </a:r>
            <a:r>
              <a:rPr lang="en-US" sz="4000" dirty="0" err="1"/>
              <a:t>décidé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De </a:t>
            </a:r>
            <a:r>
              <a:rPr lang="en-US" sz="4000" dirty="0" err="1"/>
              <a:t>m'faire</a:t>
            </a:r>
            <a:r>
              <a:rPr lang="en-US" sz="4000" dirty="0"/>
              <a:t> du </a:t>
            </a:r>
            <a:r>
              <a:rPr lang="en-US" sz="4000" dirty="0" err="1" smtClean="0"/>
              <a:t>bien</a:t>
            </a:r>
            <a:endParaRPr lang="en-US" sz="4000" dirty="0"/>
          </a:p>
          <a:p>
            <a:endParaRPr lang="en-US" sz="4000" dirty="0"/>
          </a:p>
        </p:txBody>
      </p:sp>
    </p:spTree>
  </p:cSld>
  <p:clrMapOvr>
    <a:masterClrMapping/>
  </p:clrMapOvr>
  <p:transition advTm="2387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220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 smtClean="0"/>
              <a:t>J'vais</a:t>
            </a:r>
            <a:r>
              <a:rPr lang="en-US" sz="4000" dirty="0" smtClean="0"/>
              <a:t> </a:t>
            </a:r>
            <a:r>
              <a:rPr lang="en-US" sz="4000" dirty="0" err="1"/>
              <a:t>m'envoyer</a:t>
            </a:r>
            <a:r>
              <a:rPr lang="en-US" sz="4000" dirty="0"/>
              <a:t> des </a:t>
            </a:r>
            <a:r>
              <a:rPr lang="en-US" sz="4000" dirty="0" err="1"/>
              <a:t>fleurs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Me </a:t>
            </a:r>
            <a:r>
              <a:rPr lang="en-US" sz="4000" dirty="0" err="1"/>
              <a:t>parler</a:t>
            </a:r>
            <a:r>
              <a:rPr lang="en-US" sz="4000" dirty="0"/>
              <a:t> </a:t>
            </a:r>
            <a:r>
              <a:rPr lang="en-US" sz="4000" dirty="0" err="1"/>
              <a:t>que</a:t>
            </a:r>
            <a:r>
              <a:rPr lang="en-US" sz="4000" dirty="0"/>
              <a:t> de </a:t>
            </a:r>
            <a:r>
              <a:rPr lang="en-US" sz="4000" dirty="0" err="1"/>
              <a:t>moi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Des </a:t>
            </a:r>
            <a:r>
              <a:rPr lang="en-US" sz="4000" dirty="0" err="1" smtClean="0"/>
              <a:t>éloges</a:t>
            </a:r>
            <a:r>
              <a:rPr lang="en-US" sz="4000" dirty="0" smtClean="0"/>
              <a:t> </a:t>
            </a:r>
            <a:r>
              <a:rPr lang="en-US" sz="4000" dirty="0"/>
              <a:t>à haute </a:t>
            </a:r>
            <a:r>
              <a:rPr lang="en-US" sz="4000" dirty="0" err="1"/>
              <a:t>voix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Des roses pour me </a:t>
            </a:r>
            <a:r>
              <a:rPr lang="en-US" sz="4000" dirty="0" err="1" smtClean="0"/>
              <a:t>f</a:t>
            </a:r>
            <a:r>
              <a:rPr lang="en-US" sz="4000" dirty="0" err="1" smtClean="0"/>
              <a:t>é</a:t>
            </a:r>
            <a:r>
              <a:rPr lang="en-US" sz="4000" dirty="0" err="1" smtClean="0"/>
              <a:t>liciter</a:t>
            </a:r>
            <a:endParaRPr lang="en-US" sz="4000" dirty="0"/>
          </a:p>
        </p:txBody>
      </p:sp>
    </p:spTree>
  </p:cSld>
  <p:clrMapOvr>
    <a:masterClrMapping/>
  </p:clrMapOvr>
  <p:transition advTm="4336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2202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 smtClean="0"/>
              <a:t>J'vais</a:t>
            </a:r>
            <a:r>
              <a:rPr lang="en-US" sz="4000" dirty="0" smtClean="0"/>
              <a:t> </a:t>
            </a:r>
            <a:r>
              <a:rPr lang="en-US" sz="4000" dirty="0" err="1"/>
              <a:t>m'envoyer</a:t>
            </a:r>
            <a:r>
              <a:rPr lang="en-US" sz="4000" dirty="0"/>
              <a:t> des </a:t>
            </a:r>
            <a:r>
              <a:rPr lang="en-US" sz="4000" dirty="0" err="1"/>
              <a:t>fleurs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Me </a:t>
            </a:r>
            <a:r>
              <a:rPr lang="en-US" sz="4000" dirty="0" err="1"/>
              <a:t>parler</a:t>
            </a:r>
            <a:r>
              <a:rPr lang="en-US" sz="4000" dirty="0"/>
              <a:t> </a:t>
            </a:r>
            <a:r>
              <a:rPr lang="en-US" sz="4000" dirty="0" err="1"/>
              <a:t>que</a:t>
            </a:r>
            <a:r>
              <a:rPr lang="en-US" sz="4000" dirty="0"/>
              <a:t> de </a:t>
            </a:r>
            <a:r>
              <a:rPr lang="en-US" sz="4000" dirty="0" err="1"/>
              <a:t>moi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Des </a:t>
            </a:r>
            <a:r>
              <a:rPr lang="en-US" sz="4000" dirty="0" err="1" smtClean="0"/>
              <a:t>éloges</a:t>
            </a:r>
            <a:r>
              <a:rPr lang="en-US" sz="4000" dirty="0" smtClean="0"/>
              <a:t> </a:t>
            </a:r>
            <a:r>
              <a:rPr lang="en-US" sz="4000" dirty="0"/>
              <a:t>à haute </a:t>
            </a:r>
            <a:r>
              <a:rPr lang="en-US" sz="4000" dirty="0" err="1"/>
              <a:t>voix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Des roses pour me </a:t>
            </a:r>
            <a:r>
              <a:rPr lang="en-US" sz="4000" dirty="0" err="1" smtClean="0"/>
              <a:t>f</a:t>
            </a:r>
            <a:r>
              <a:rPr lang="en-US" sz="4000" dirty="0" err="1" smtClean="0"/>
              <a:t>é</a:t>
            </a:r>
            <a:r>
              <a:rPr lang="en-US" sz="4000" dirty="0" err="1" smtClean="0"/>
              <a:t>liciter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D'être </a:t>
            </a:r>
            <a:r>
              <a:rPr lang="en-US" sz="4000" dirty="0" err="1"/>
              <a:t>moi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1545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685800"/>
            <a:ext cx="43503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Des roses, des </a:t>
            </a:r>
            <a:r>
              <a:rPr lang="en-US" sz="4000" dirty="0" smtClean="0"/>
              <a:t>roses</a:t>
            </a:r>
            <a:endParaRPr lang="en-US" sz="4000" dirty="0"/>
          </a:p>
        </p:txBody>
      </p:sp>
    </p:spTree>
  </p:cSld>
  <p:clrMapOvr>
    <a:masterClrMapping/>
  </p:clrMapOvr>
  <p:transition advTm="2309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685800"/>
            <a:ext cx="505138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Des roses, des roses </a:t>
            </a:r>
            <a:endParaRPr lang="en-US" sz="4000" dirty="0" smtClean="0"/>
          </a:p>
          <a:p>
            <a:r>
              <a:rPr lang="en-US" sz="4000" dirty="0" err="1" smtClean="0"/>
              <a:t>que</a:t>
            </a:r>
            <a:r>
              <a:rPr lang="en-US" sz="4000" dirty="0" smtClean="0"/>
              <a:t> je ne </a:t>
            </a:r>
            <a:r>
              <a:rPr lang="en-US" sz="4000" dirty="0" err="1" smtClean="0"/>
              <a:t>t'enverrai</a:t>
            </a:r>
            <a:r>
              <a:rPr lang="en-US" sz="4000" dirty="0" smtClean="0"/>
              <a:t> pas</a:t>
            </a:r>
            <a:endParaRPr lang="en-US" sz="4000" dirty="0"/>
          </a:p>
        </p:txBody>
      </p:sp>
    </p:spTree>
  </p:cSld>
  <p:clrMapOvr>
    <a:masterClrMapping/>
  </p:clrMapOvr>
  <p:transition advTm="2262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685800"/>
            <a:ext cx="505138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Des roses, des roses </a:t>
            </a:r>
            <a:endParaRPr lang="en-US" sz="4000" dirty="0" smtClean="0"/>
          </a:p>
          <a:p>
            <a:r>
              <a:rPr lang="en-US" sz="4000" dirty="0" err="1" smtClean="0"/>
              <a:t>que</a:t>
            </a:r>
            <a:r>
              <a:rPr lang="en-US" sz="4000" dirty="0" smtClean="0"/>
              <a:t> </a:t>
            </a:r>
            <a:r>
              <a:rPr lang="en-US" sz="4000" dirty="0"/>
              <a:t>je ne </a:t>
            </a:r>
            <a:r>
              <a:rPr lang="en-US" sz="4000" dirty="0" err="1"/>
              <a:t>t'enverrai</a:t>
            </a:r>
            <a:r>
              <a:rPr lang="en-US" sz="4000" dirty="0"/>
              <a:t> pas</a:t>
            </a:r>
            <a:br>
              <a:rPr lang="en-US" sz="4000" dirty="0"/>
            </a:br>
            <a:r>
              <a:rPr lang="en-US" sz="4000" dirty="0"/>
              <a:t>Des roses, des </a:t>
            </a:r>
            <a:r>
              <a:rPr lang="en-US" sz="4000" dirty="0" smtClean="0"/>
              <a:t>roses</a:t>
            </a:r>
            <a:endParaRPr lang="en-US" sz="4000" dirty="0" smtClean="0"/>
          </a:p>
        </p:txBody>
      </p:sp>
    </p:spTree>
  </p:cSld>
  <p:clrMapOvr>
    <a:masterClrMapping/>
  </p:clrMapOvr>
  <p:transition advTm="2449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685800"/>
            <a:ext cx="5051383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Des roses, des roses </a:t>
            </a:r>
            <a:endParaRPr lang="en-US" sz="4000" dirty="0" smtClean="0"/>
          </a:p>
          <a:p>
            <a:r>
              <a:rPr lang="en-US" sz="4000" dirty="0" err="1" smtClean="0"/>
              <a:t>que</a:t>
            </a:r>
            <a:r>
              <a:rPr lang="en-US" sz="4000" dirty="0" smtClean="0"/>
              <a:t> </a:t>
            </a:r>
            <a:r>
              <a:rPr lang="en-US" sz="4000" dirty="0"/>
              <a:t>je ne </a:t>
            </a:r>
            <a:r>
              <a:rPr lang="en-US" sz="4000" dirty="0" err="1"/>
              <a:t>t'enverrai</a:t>
            </a:r>
            <a:r>
              <a:rPr lang="en-US" sz="4000" dirty="0"/>
              <a:t> pas</a:t>
            </a:r>
            <a:br>
              <a:rPr lang="en-US" sz="4000" dirty="0"/>
            </a:br>
            <a:r>
              <a:rPr lang="en-US" sz="4000" dirty="0"/>
              <a:t>Des roses, des </a:t>
            </a:r>
            <a:r>
              <a:rPr lang="en-US" sz="4000" dirty="0" smtClean="0"/>
              <a:t>roses</a:t>
            </a:r>
          </a:p>
          <a:p>
            <a:r>
              <a:rPr lang="en-US" sz="4000" dirty="0" err="1" smtClean="0"/>
              <a:t>que</a:t>
            </a:r>
            <a:r>
              <a:rPr lang="en-US" sz="4000" dirty="0" smtClean="0"/>
              <a:t> je ne </a:t>
            </a:r>
            <a:r>
              <a:rPr lang="en-US" sz="4000" dirty="0" err="1" smtClean="0"/>
              <a:t>t'enverrai</a:t>
            </a:r>
            <a:r>
              <a:rPr lang="en-US" sz="4000" dirty="0" smtClean="0"/>
              <a:t> pas</a:t>
            </a:r>
          </a:p>
        </p:txBody>
      </p:sp>
    </p:spTree>
  </p:cSld>
  <p:clrMapOvr>
    <a:masterClrMapping/>
  </p:clrMapOvr>
  <p:transition advTm="2371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685800"/>
            <a:ext cx="5051383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Des roses, des roses </a:t>
            </a:r>
            <a:endParaRPr lang="en-US" sz="4000" dirty="0" smtClean="0"/>
          </a:p>
          <a:p>
            <a:r>
              <a:rPr lang="en-US" sz="4000" dirty="0" err="1" smtClean="0"/>
              <a:t>que</a:t>
            </a:r>
            <a:r>
              <a:rPr lang="en-US" sz="4000" dirty="0" smtClean="0"/>
              <a:t> </a:t>
            </a:r>
            <a:r>
              <a:rPr lang="en-US" sz="4000" dirty="0"/>
              <a:t>je ne </a:t>
            </a:r>
            <a:r>
              <a:rPr lang="en-US" sz="4000" dirty="0" err="1"/>
              <a:t>t'enverrai</a:t>
            </a:r>
            <a:r>
              <a:rPr lang="en-US" sz="4000" dirty="0"/>
              <a:t> pas</a:t>
            </a:r>
            <a:br>
              <a:rPr lang="en-US" sz="4000" dirty="0"/>
            </a:br>
            <a:r>
              <a:rPr lang="en-US" sz="4000" dirty="0"/>
              <a:t>Des roses, des </a:t>
            </a:r>
            <a:r>
              <a:rPr lang="en-US" sz="4000" dirty="0" smtClean="0"/>
              <a:t>roses</a:t>
            </a:r>
          </a:p>
          <a:p>
            <a:r>
              <a:rPr lang="en-US" sz="4000" dirty="0" err="1" smtClean="0"/>
              <a:t>que</a:t>
            </a:r>
            <a:r>
              <a:rPr lang="en-US" sz="4000" dirty="0" smtClean="0"/>
              <a:t> je ne </a:t>
            </a:r>
            <a:r>
              <a:rPr lang="en-US" sz="4000" dirty="0" err="1" smtClean="0"/>
              <a:t>t'enverrai</a:t>
            </a:r>
            <a:r>
              <a:rPr lang="en-US" sz="4000" dirty="0" smtClean="0"/>
              <a:t> pas</a:t>
            </a:r>
          </a:p>
          <a:p>
            <a:r>
              <a:rPr lang="en-US" sz="4000" dirty="0" smtClean="0"/>
              <a:t>Des roses, des roses</a:t>
            </a:r>
          </a:p>
        </p:txBody>
      </p:sp>
    </p:spTree>
  </p:cSld>
  <p:clrMapOvr>
    <a:masterClrMapping/>
  </p:clrMapOvr>
  <p:transition advTm="2512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685800"/>
            <a:ext cx="5051383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Des roses, des roses </a:t>
            </a:r>
            <a:endParaRPr lang="en-US" sz="4000" dirty="0" smtClean="0"/>
          </a:p>
          <a:p>
            <a:r>
              <a:rPr lang="en-US" sz="4000" dirty="0" err="1" smtClean="0"/>
              <a:t>que</a:t>
            </a:r>
            <a:r>
              <a:rPr lang="en-US" sz="4000" dirty="0" smtClean="0"/>
              <a:t> </a:t>
            </a:r>
            <a:r>
              <a:rPr lang="en-US" sz="4000" dirty="0"/>
              <a:t>je ne </a:t>
            </a:r>
            <a:r>
              <a:rPr lang="en-US" sz="4000" dirty="0" err="1"/>
              <a:t>t'enverrai</a:t>
            </a:r>
            <a:r>
              <a:rPr lang="en-US" sz="4000" dirty="0"/>
              <a:t> pas</a:t>
            </a:r>
            <a:br>
              <a:rPr lang="en-US" sz="4000" dirty="0"/>
            </a:br>
            <a:r>
              <a:rPr lang="en-US" sz="4000" dirty="0"/>
              <a:t>Des roses, des </a:t>
            </a:r>
            <a:r>
              <a:rPr lang="en-US" sz="4000" dirty="0" smtClean="0"/>
              <a:t>roses</a:t>
            </a:r>
          </a:p>
          <a:p>
            <a:r>
              <a:rPr lang="en-US" sz="4000" dirty="0" err="1" smtClean="0"/>
              <a:t>que</a:t>
            </a:r>
            <a:r>
              <a:rPr lang="en-US" sz="4000" dirty="0" smtClean="0"/>
              <a:t> je ne </a:t>
            </a:r>
            <a:r>
              <a:rPr lang="en-US" sz="4000" dirty="0" err="1" smtClean="0"/>
              <a:t>t'enverrai</a:t>
            </a:r>
            <a:r>
              <a:rPr lang="en-US" sz="4000" dirty="0" smtClean="0"/>
              <a:t> pas</a:t>
            </a:r>
          </a:p>
          <a:p>
            <a:r>
              <a:rPr lang="en-US" sz="4000" dirty="0" smtClean="0"/>
              <a:t>Des roses, des roses</a:t>
            </a:r>
          </a:p>
          <a:p>
            <a:r>
              <a:rPr lang="en-US" sz="4000" dirty="0" err="1" smtClean="0"/>
              <a:t>que</a:t>
            </a:r>
            <a:r>
              <a:rPr lang="en-US" sz="4000" dirty="0" smtClean="0"/>
              <a:t> je ne </a:t>
            </a:r>
            <a:r>
              <a:rPr lang="en-US" sz="4000" dirty="0" err="1" smtClean="0"/>
              <a:t>t'enverrai</a:t>
            </a:r>
            <a:r>
              <a:rPr lang="en-US" sz="4000" dirty="0" smtClean="0"/>
              <a:t> pas</a:t>
            </a:r>
          </a:p>
        </p:txBody>
      </p:sp>
    </p:spTree>
  </p:cSld>
  <p:clrMapOvr>
    <a:masterClrMapping/>
  </p:clrMapOvr>
  <p:transition advTm="9158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686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J'ai</a:t>
            </a:r>
            <a:r>
              <a:rPr lang="en-US" sz="4000" dirty="0"/>
              <a:t> </a:t>
            </a:r>
            <a:r>
              <a:rPr lang="en-US" sz="4000" dirty="0" err="1"/>
              <a:t>décidé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De </a:t>
            </a:r>
            <a:r>
              <a:rPr lang="en-US" sz="4000" dirty="0" err="1"/>
              <a:t>m'faire</a:t>
            </a:r>
            <a:r>
              <a:rPr lang="en-US" sz="4000" dirty="0"/>
              <a:t> du </a:t>
            </a:r>
            <a:r>
              <a:rPr lang="en-US" sz="4000" dirty="0" err="1"/>
              <a:t>bien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De </a:t>
            </a:r>
            <a:r>
              <a:rPr lang="en-US" sz="4000" dirty="0" err="1"/>
              <a:t>m'faire</a:t>
            </a:r>
            <a:r>
              <a:rPr lang="en-US" sz="4000" dirty="0"/>
              <a:t> </a:t>
            </a:r>
            <a:r>
              <a:rPr lang="en-US" sz="4000" dirty="0" err="1"/>
              <a:t>couler</a:t>
            </a:r>
            <a:r>
              <a:rPr lang="en-US" sz="4000" dirty="0"/>
              <a:t> un </a:t>
            </a:r>
            <a:r>
              <a:rPr lang="en-US" sz="4000" dirty="0" err="1" smtClean="0"/>
              <a:t>bain</a:t>
            </a:r>
            <a:endParaRPr lang="en-US" sz="4000" dirty="0"/>
          </a:p>
          <a:p>
            <a:endParaRPr lang="en-US" sz="4000" dirty="0"/>
          </a:p>
        </p:txBody>
      </p:sp>
    </p:spTree>
  </p:cSld>
  <p:clrMapOvr>
    <a:masterClrMapping/>
  </p:clrMapOvr>
  <p:transition advTm="4789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686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J'ai</a:t>
            </a:r>
            <a:r>
              <a:rPr lang="en-US" sz="4000" dirty="0"/>
              <a:t> </a:t>
            </a:r>
            <a:r>
              <a:rPr lang="en-US" sz="4000" dirty="0" err="1"/>
              <a:t>décidé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De </a:t>
            </a:r>
            <a:r>
              <a:rPr lang="en-US" sz="4000" dirty="0" err="1"/>
              <a:t>m'faire</a:t>
            </a:r>
            <a:r>
              <a:rPr lang="en-US" sz="4000" dirty="0"/>
              <a:t> du </a:t>
            </a:r>
            <a:r>
              <a:rPr lang="en-US" sz="4000" dirty="0" err="1"/>
              <a:t>bien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De </a:t>
            </a:r>
            <a:r>
              <a:rPr lang="en-US" sz="4000" dirty="0" err="1"/>
              <a:t>m'faire</a:t>
            </a:r>
            <a:r>
              <a:rPr lang="en-US" sz="4000" dirty="0"/>
              <a:t> </a:t>
            </a:r>
            <a:r>
              <a:rPr lang="en-US" sz="4000" dirty="0" err="1"/>
              <a:t>couler</a:t>
            </a:r>
            <a:r>
              <a:rPr lang="en-US" sz="4000" dirty="0"/>
              <a:t> un </a:t>
            </a:r>
            <a:r>
              <a:rPr lang="en-US" sz="4000" dirty="0" err="1"/>
              <a:t>bain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D'</a:t>
            </a:r>
            <a:r>
              <a:rPr lang="en-US" sz="4000" dirty="0" smtClean="0"/>
              <a:t>é</a:t>
            </a:r>
            <a:r>
              <a:rPr lang="en-US" sz="4000" dirty="0" smtClean="0"/>
              <a:t>taler</a:t>
            </a:r>
            <a:r>
              <a:rPr lang="en-US" sz="4000" baseline="30000" dirty="0" smtClean="0"/>
              <a:t>1</a:t>
            </a:r>
            <a:r>
              <a:rPr lang="en-US" sz="4000" dirty="0" smtClean="0"/>
              <a:t> </a:t>
            </a:r>
            <a:r>
              <a:rPr lang="en-US" sz="4000" dirty="0" err="1"/>
              <a:t>toutes</a:t>
            </a:r>
            <a:r>
              <a:rPr lang="en-US" sz="4000" dirty="0"/>
              <a:t> </a:t>
            </a:r>
            <a:r>
              <a:rPr lang="en-US" sz="4000" dirty="0" err="1"/>
              <a:t>mes</a:t>
            </a:r>
            <a:r>
              <a:rPr lang="en-US" sz="4000" dirty="0"/>
              <a:t> photos </a:t>
            </a:r>
            <a:r>
              <a:rPr lang="en-US" sz="4000" dirty="0" err="1"/>
              <a:t>d'moi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  <a:p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6019800"/>
            <a:ext cx="32398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 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étaler</a:t>
            </a:r>
            <a:r>
              <a:rPr lang="en-US" sz="2400" i="1" dirty="0" smtClean="0"/>
              <a:t> </a:t>
            </a:r>
            <a:r>
              <a:rPr lang="en-US" sz="2400" dirty="0" smtClean="0"/>
              <a:t>= to  spread out</a:t>
            </a:r>
            <a:endParaRPr lang="en-US" sz="2400" dirty="0"/>
          </a:p>
        </p:txBody>
      </p:sp>
    </p:spTree>
  </p:cSld>
  <p:clrMapOvr>
    <a:masterClrMapping/>
  </p:clrMapOvr>
  <p:transition advTm="4446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6868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J'ai</a:t>
            </a:r>
            <a:r>
              <a:rPr lang="en-US" sz="4000" dirty="0"/>
              <a:t> </a:t>
            </a:r>
            <a:r>
              <a:rPr lang="en-US" sz="4000" dirty="0" err="1"/>
              <a:t>décidé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De </a:t>
            </a:r>
            <a:r>
              <a:rPr lang="en-US" sz="4000" dirty="0" err="1"/>
              <a:t>m'faire</a:t>
            </a:r>
            <a:r>
              <a:rPr lang="en-US" sz="4000" dirty="0"/>
              <a:t> du </a:t>
            </a:r>
            <a:r>
              <a:rPr lang="en-US" sz="4000" dirty="0" err="1"/>
              <a:t>bien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De </a:t>
            </a:r>
            <a:r>
              <a:rPr lang="en-US" sz="4000" dirty="0" err="1"/>
              <a:t>m'faire</a:t>
            </a:r>
            <a:r>
              <a:rPr lang="en-US" sz="4000" dirty="0"/>
              <a:t> </a:t>
            </a:r>
            <a:r>
              <a:rPr lang="en-US" sz="4000" dirty="0" err="1"/>
              <a:t>couler</a:t>
            </a:r>
            <a:r>
              <a:rPr lang="en-US" sz="4000" dirty="0"/>
              <a:t> un </a:t>
            </a:r>
            <a:r>
              <a:rPr lang="en-US" sz="4000" dirty="0" err="1"/>
              <a:t>bain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D'</a:t>
            </a:r>
            <a:r>
              <a:rPr lang="en-US" sz="4000" dirty="0" smtClean="0"/>
              <a:t>é</a:t>
            </a:r>
            <a:r>
              <a:rPr lang="en-US" sz="4000" dirty="0" smtClean="0"/>
              <a:t>taler</a:t>
            </a:r>
            <a:r>
              <a:rPr lang="en-US" sz="4000" baseline="30000" dirty="0" smtClean="0"/>
              <a:t>1</a:t>
            </a:r>
            <a:r>
              <a:rPr lang="en-US" sz="4000" dirty="0" smtClean="0"/>
              <a:t> </a:t>
            </a:r>
            <a:r>
              <a:rPr lang="en-US" sz="4000" dirty="0" err="1"/>
              <a:t>toutes</a:t>
            </a:r>
            <a:r>
              <a:rPr lang="en-US" sz="4000" dirty="0"/>
              <a:t> </a:t>
            </a:r>
            <a:r>
              <a:rPr lang="en-US" sz="4000" dirty="0" err="1"/>
              <a:t>mes</a:t>
            </a:r>
            <a:r>
              <a:rPr lang="en-US" sz="4000" dirty="0"/>
              <a:t> photos </a:t>
            </a:r>
            <a:r>
              <a:rPr lang="en-US" sz="4000" dirty="0" err="1" smtClean="0"/>
              <a:t>d'moi</a:t>
            </a:r>
            <a:endParaRPr lang="en-US" sz="4000" dirty="0"/>
          </a:p>
          <a:p>
            <a:r>
              <a:rPr lang="en-US" sz="4000" dirty="0"/>
              <a:t>De les commenter de haut en bas</a:t>
            </a:r>
            <a:br>
              <a:rPr lang="en-US" sz="4000" dirty="0"/>
            </a:br>
            <a:endParaRPr lang="en-US" sz="4000" dirty="0"/>
          </a:p>
          <a:p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6019800"/>
            <a:ext cx="32398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 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étaler</a:t>
            </a:r>
            <a:r>
              <a:rPr lang="en-US" sz="2400" i="1" dirty="0" smtClean="0"/>
              <a:t> </a:t>
            </a:r>
            <a:r>
              <a:rPr lang="en-US" sz="2400" dirty="0" smtClean="0"/>
              <a:t>= to  spread out</a:t>
            </a:r>
            <a:endParaRPr lang="en-US" sz="2400" dirty="0"/>
          </a:p>
        </p:txBody>
      </p:sp>
    </p:spTree>
  </p:cSld>
  <p:clrMapOvr>
    <a:masterClrMapping/>
  </p:clrMapOvr>
  <p:transition advTm="4446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220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 smtClean="0"/>
              <a:t>J'vais</a:t>
            </a:r>
            <a:r>
              <a:rPr lang="en-US" sz="4000" dirty="0" smtClean="0"/>
              <a:t> </a:t>
            </a:r>
            <a:r>
              <a:rPr lang="en-US" sz="4000" dirty="0" err="1"/>
              <a:t>m'envoyer</a:t>
            </a:r>
            <a:r>
              <a:rPr lang="en-US" sz="4000" dirty="0"/>
              <a:t> des </a:t>
            </a:r>
            <a:r>
              <a:rPr lang="en-US" sz="4000" dirty="0" err="1" smtClean="0"/>
              <a:t>fleurs</a:t>
            </a:r>
            <a:endParaRPr lang="en-US" sz="4000" dirty="0"/>
          </a:p>
        </p:txBody>
      </p:sp>
    </p:spTree>
  </p:cSld>
  <p:clrMapOvr>
    <a:masterClrMapping/>
  </p:clrMapOvr>
  <p:transition advTm="4836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220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 smtClean="0"/>
              <a:t>J'vais</a:t>
            </a:r>
            <a:r>
              <a:rPr lang="en-US" sz="4000" dirty="0" smtClean="0"/>
              <a:t> </a:t>
            </a:r>
            <a:r>
              <a:rPr lang="en-US" sz="4000" dirty="0" err="1"/>
              <a:t>m'envoyer</a:t>
            </a:r>
            <a:r>
              <a:rPr lang="en-US" sz="4000" dirty="0"/>
              <a:t> des </a:t>
            </a:r>
            <a:r>
              <a:rPr lang="en-US" sz="4000" dirty="0" err="1"/>
              <a:t>fleurs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Me </a:t>
            </a:r>
            <a:r>
              <a:rPr lang="en-US" sz="4000" dirty="0" err="1"/>
              <a:t>parler</a:t>
            </a:r>
            <a:r>
              <a:rPr lang="en-US" sz="4000" dirty="0"/>
              <a:t> </a:t>
            </a:r>
            <a:r>
              <a:rPr lang="en-US" sz="4000" dirty="0" err="1"/>
              <a:t>que</a:t>
            </a:r>
            <a:r>
              <a:rPr lang="en-US" sz="4000" dirty="0"/>
              <a:t> de </a:t>
            </a:r>
            <a:r>
              <a:rPr lang="en-US" sz="4000" dirty="0" err="1" smtClean="0"/>
              <a:t>moi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4649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220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 smtClean="0"/>
              <a:t>J'vais</a:t>
            </a:r>
            <a:r>
              <a:rPr lang="en-US" sz="4000" dirty="0" smtClean="0"/>
              <a:t> </a:t>
            </a:r>
            <a:r>
              <a:rPr lang="en-US" sz="4000" dirty="0" err="1"/>
              <a:t>m'envoyer</a:t>
            </a:r>
            <a:r>
              <a:rPr lang="en-US" sz="4000" dirty="0"/>
              <a:t> des </a:t>
            </a:r>
            <a:r>
              <a:rPr lang="en-US" sz="4000" dirty="0" err="1"/>
              <a:t>fleurs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Me </a:t>
            </a:r>
            <a:r>
              <a:rPr lang="en-US" sz="4000" dirty="0" err="1"/>
              <a:t>parler</a:t>
            </a:r>
            <a:r>
              <a:rPr lang="en-US" sz="4000" dirty="0"/>
              <a:t> </a:t>
            </a:r>
            <a:r>
              <a:rPr lang="en-US" sz="4000" dirty="0" err="1"/>
              <a:t>que</a:t>
            </a:r>
            <a:r>
              <a:rPr lang="en-US" sz="4000" dirty="0"/>
              <a:t> de </a:t>
            </a:r>
            <a:r>
              <a:rPr lang="en-US" sz="4000" dirty="0" err="1"/>
              <a:t>moi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Des éloges</a:t>
            </a:r>
            <a:r>
              <a:rPr lang="en-US" sz="4000" baseline="30000" dirty="0"/>
              <a:t>2</a:t>
            </a:r>
            <a:r>
              <a:rPr lang="en-US" sz="4000" dirty="0"/>
              <a:t> à haute </a:t>
            </a:r>
            <a:r>
              <a:rPr lang="en-US" sz="4000" dirty="0" err="1" smtClean="0"/>
              <a:t>voix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943600"/>
            <a:ext cx="29728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  </a:t>
            </a:r>
            <a:r>
              <a:rPr lang="en-US" sz="2400" i="1" dirty="0" err="1" smtClean="0"/>
              <a:t>l’</a:t>
            </a:r>
            <a:r>
              <a:rPr lang="en-US" sz="2400" i="1" dirty="0" err="1" smtClean="0"/>
              <a:t>éloge</a:t>
            </a:r>
            <a:r>
              <a:rPr lang="en-US" sz="2400" i="1" dirty="0" smtClean="0"/>
              <a:t> (</a:t>
            </a:r>
            <a:r>
              <a:rPr lang="en-US" sz="2400" dirty="0" smtClean="0"/>
              <a:t>m)</a:t>
            </a:r>
            <a:r>
              <a:rPr lang="en-US" sz="2400" dirty="0" smtClean="0"/>
              <a:t>= praise   </a:t>
            </a:r>
            <a:endParaRPr lang="en-US" sz="2400" dirty="0"/>
          </a:p>
        </p:txBody>
      </p:sp>
    </p:spTree>
  </p:cSld>
  <p:clrMapOvr>
    <a:masterClrMapping/>
  </p:clrMapOvr>
  <p:transition advTm="418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244</Words>
  <Application>Microsoft Office PowerPoint</Application>
  <PresentationFormat>On-screen Show (4:3)</PresentationFormat>
  <Paragraphs>72</Paragraphs>
  <Slides>37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M’envoyer des fleurs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M’envoyer des fleurs</dc:title>
  <dc:creator>Angie</dc:creator>
  <cp:lastModifiedBy>Angie</cp:lastModifiedBy>
  <cp:revision>10</cp:revision>
  <dcterms:created xsi:type="dcterms:W3CDTF">2011-10-25T13:24:14Z</dcterms:created>
  <dcterms:modified xsi:type="dcterms:W3CDTF">2011-10-25T15:05:05Z</dcterms:modified>
</cp:coreProperties>
</file>